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slide" Target="/ppt/slides/slide11.xml"/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6.png"/><Relationship Id="rId4" Type="http://schemas.openxmlformats.org/officeDocument/2006/relationships/slide" Target="/ppt/slides/slide101.xml"/><Relationship Id="rId9" Type="http://schemas.openxmlformats.org/officeDocument/2006/relationships/slide" Target="/ppt/slides/slide2.xml"/><Relationship Id="rId5" Type="http://schemas.openxmlformats.org/officeDocument/2006/relationships/slide" Target="/ppt/slides/slide97.xml"/><Relationship Id="rId6" Type="http://schemas.openxmlformats.org/officeDocument/2006/relationships/slide" Target="/ppt/slides/slide100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3.png"/><Relationship Id="rId4" Type="http://schemas.openxmlformats.org/officeDocument/2006/relationships/slide" Target="/ppt/slides/slide100.xml"/><Relationship Id="rId9" Type="http://schemas.openxmlformats.org/officeDocument/2006/relationships/slide" Target="/ppt/slides/slide19.xml"/><Relationship Id="rId5" Type="http://schemas.openxmlformats.org/officeDocument/2006/relationships/slide" Target="/ppt/slides/slide97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png"/><Relationship Id="rId4" Type="http://schemas.openxmlformats.org/officeDocument/2006/relationships/slide" Target="/ppt/slides/slide103.xml"/><Relationship Id="rId9" Type="http://schemas.openxmlformats.org/officeDocument/2006/relationships/slide" Target="/ppt/slides/slide2.xml"/><Relationship Id="rId5" Type="http://schemas.openxmlformats.org/officeDocument/2006/relationships/slide" Target="/ppt/slides/slide98.xml"/><Relationship Id="rId6" Type="http://schemas.openxmlformats.org/officeDocument/2006/relationships/slide" Target="/ppt/slides/slide10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Relationship Id="rId4" Type="http://schemas.openxmlformats.org/officeDocument/2006/relationships/slide" Target="/ppt/slides/slide102.xml"/><Relationship Id="rId9" Type="http://schemas.openxmlformats.org/officeDocument/2006/relationships/slide" Target="/ppt/slides/slide19.xml"/><Relationship Id="rId5" Type="http://schemas.openxmlformats.org/officeDocument/2006/relationships/slide" Target="/ppt/slides/slide98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5.png"/><Relationship Id="rId4" Type="http://schemas.openxmlformats.org/officeDocument/2006/relationships/slide" Target="/ppt/slides/slide113.xml"/><Relationship Id="rId9" Type="http://schemas.openxmlformats.org/officeDocument/2006/relationships/slide" Target="/ppt/slides/slide19.xml"/><Relationship Id="rId5" Type="http://schemas.openxmlformats.org/officeDocument/2006/relationships/slide" Target="/ppt/slides/slide108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png"/><Relationship Id="rId4" Type="http://schemas.openxmlformats.org/officeDocument/2006/relationships/slide" Target="/ppt/slides/slide114.xml"/><Relationship Id="rId9" Type="http://schemas.openxmlformats.org/officeDocument/2006/relationships/slide" Target="/ppt/slides/slide19.xml"/><Relationship Id="rId5" Type="http://schemas.openxmlformats.org/officeDocument/2006/relationships/slide" Target="/ppt/slides/slide11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0.png"/><Relationship Id="rId4" Type="http://schemas.openxmlformats.org/officeDocument/2006/relationships/slide" Target="/ppt/slides/slide109.xml"/><Relationship Id="rId9" Type="http://schemas.openxmlformats.org/officeDocument/2006/relationships/slide" Target="/ppt/slides/slide2.xml"/><Relationship Id="rId5" Type="http://schemas.openxmlformats.org/officeDocument/2006/relationships/slide" Target="/ppt/slides/slide105.xml"/><Relationship Id="rId6" Type="http://schemas.openxmlformats.org/officeDocument/2006/relationships/slide" Target="/ppt/slides/slide10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9.png"/><Relationship Id="rId4" Type="http://schemas.openxmlformats.org/officeDocument/2006/relationships/slide" Target="/ppt/slides/slide108.xml"/><Relationship Id="rId9" Type="http://schemas.openxmlformats.org/officeDocument/2006/relationships/slide" Target="/ppt/slides/slide19.xml"/><Relationship Id="rId5" Type="http://schemas.openxmlformats.org/officeDocument/2006/relationships/slide" Target="/ppt/slides/slide105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1.xml"/><Relationship Id="rId8" Type="http://schemas.openxmlformats.org/officeDocument/2006/relationships/slide" Target="/ppt/slides/slide8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Relationship Id="rId4" Type="http://schemas.openxmlformats.org/officeDocument/2006/relationships/slide" Target="/ppt/slides/slide111.xml"/><Relationship Id="rId9" Type="http://schemas.openxmlformats.org/officeDocument/2006/relationships/slide" Target="/ppt/slides/slide2.xml"/><Relationship Id="rId5" Type="http://schemas.openxmlformats.org/officeDocument/2006/relationships/slide" Target="/ppt/slides/slide106.xml"/><Relationship Id="rId6" Type="http://schemas.openxmlformats.org/officeDocument/2006/relationships/slide" Target="/ppt/slides/slide110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1.png"/><Relationship Id="rId4" Type="http://schemas.openxmlformats.org/officeDocument/2006/relationships/slide" Target="/ppt/slides/slide110.xml"/><Relationship Id="rId9" Type="http://schemas.openxmlformats.org/officeDocument/2006/relationships/slide" Target="/ppt/slides/slide19.xml"/><Relationship Id="rId5" Type="http://schemas.openxmlformats.org/officeDocument/2006/relationships/slide" Target="/ppt/slides/slide106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4.png"/><Relationship Id="rId4" Type="http://schemas.openxmlformats.org/officeDocument/2006/relationships/slide" Target="/ppt/slides/slide116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3.png"/><Relationship Id="rId4" Type="http://schemas.openxmlformats.org/officeDocument/2006/relationships/slide" Target="/ppt/slides/slide92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2.png"/><Relationship Id="rId4" Type="http://schemas.openxmlformats.org/officeDocument/2006/relationships/slide" Target="/ppt/slides/slide117.xml"/><Relationship Id="rId9" Type="http://schemas.openxmlformats.org/officeDocument/2006/relationships/slide" Target="/ppt/slides/slide2.xml"/><Relationship Id="rId5" Type="http://schemas.openxmlformats.org/officeDocument/2006/relationships/slide" Target="/ppt/slides/slide113.xml"/><Relationship Id="rId6" Type="http://schemas.openxmlformats.org/officeDocument/2006/relationships/slide" Target="/ppt/slides/slide11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0.png"/><Relationship Id="rId4" Type="http://schemas.openxmlformats.org/officeDocument/2006/relationships/slide" Target="/ppt/slides/slide116.xml"/><Relationship Id="rId9" Type="http://schemas.openxmlformats.org/officeDocument/2006/relationships/slide" Target="/ppt/slides/slide19.xml"/><Relationship Id="rId5" Type="http://schemas.openxmlformats.org/officeDocument/2006/relationships/slide" Target="/ppt/slides/slide113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9.png"/><Relationship Id="rId4" Type="http://schemas.openxmlformats.org/officeDocument/2006/relationships/slide" Target="/ppt/slides/slide119.xml"/><Relationship Id="rId9" Type="http://schemas.openxmlformats.org/officeDocument/2006/relationships/slide" Target="/ppt/slides/slide2.xml"/><Relationship Id="rId5" Type="http://schemas.openxmlformats.org/officeDocument/2006/relationships/slide" Target="/ppt/slides/slide114.xml"/><Relationship Id="rId6" Type="http://schemas.openxmlformats.org/officeDocument/2006/relationships/slide" Target="/ppt/slides/slide11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7.png"/><Relationship Id="rId4" Type="http://schemas.openxmlformats.org/officeDocument/2006/relationships/slide" Target="/ppt/slides/slide118.xml"/><Relationship Id="rId9" Type="http://schemas.openxmlformats.org/officeDocument/2006/relationships/slide" Target="/ppt/slides/slide19.xml"/><Relationship Id="rId5" Type="http://schemas.openxmlformats.org/officeDocument/2006/relationships/slide" Target="/ppt/slides/slide114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png"/><Relationship Id="rId4" Type="http://schemas.openxmlformats.org/officeDocument/2006/relationships/slide" Target="/ppt/slides/slide121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2.png"/><Relationship Id="rId4" Type="http://schemas.openxmlformats.org/officeDocument/2006/relationships/slide" Target="/ppt/slides/slide122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1.png"/><Relationship Id="rId4" Type="http://schemas.openxmlformats.org/officeDocument/2006/relationships/slide" Target="/ppt/slides/slide12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8.xml"/><Relationship Id="rId7" Type="http://schemas.openxmlformats.org/officeDocument/2006/relationships/slide" Target="/ppt/slides/slide13.xml"/><Relationship Id="rId8" Type="http://schemas.openxmlformats.org/officeDocument/2006/relationships/slide" Target="/ppt/slides/slide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8.xml"/><Relationship Id="rId7" Type="http://schemas.openxmlformats.org/officeDocument/2006/relationships/slide" Target="/ppt/slides/slide14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8.xml"/><Relationship Id="rId7" Type="http://schemas.openxmlformats.org/officeDocument/2006/relationships/slide" Target="/ppt/slides/slide15.xml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8.xml"/><Relationship Id="rId7" Type="http://schemas.openxmlformats.org/officeDocument/2006/relationships/slide" Target="/ppt/slides/slide16.xml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8.xml"/><Relationship Id="rId7" Type="http://schemas.openxmlformats.org/officeDocument/2006/relationships/slide" Target="/ppt/slides/slide17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slide" Target="/ppt/slides/slide18.xml"/><Relationship Id="rId11" Type="http://schemas.openxmlformats.org/officeDocument/2006/relationships/slide" Target="/ppt/slides/slide19.xml"/><Relationship Id="rId10" Type="http://schemas.openxmlformats.org/officeDocument/2006/relationships/slide" Target="/ppt/slides/slide20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slide" Target="/ppt/slides/slide83.xml"/><Relationship Id="rId5" Type="http://schemas.openxmlformats.org/officeDocument/2006/relationships/slide" Target="/ppt/slides/slide74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slide" Target="/ppt/slides/slide2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slide" Target="/ppt/slides/slide22.xml"/><Relationship Id="rId11" Type="http://schemas.openxmlformats.org/officeDocument/2006/relationships/image" Target="../media/image27.png"/><Relationship Id="rId10" Type="http://schemas.openxmlformats.org/officeDocument/2006/relationships/slide" Target="/ppt/slides/slide19.xml"/><Relationship Id="rId12" Type="http://schemas.openxmlformats.org/officeDocument/2006/relationships/image" Target="../media/image26.png"/><Relationship Id="rId9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slide" Target="/ppt/slides/slide23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slide" Target="/ppt/slides/slide2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slide" Target="/ppt/slides/slide26.xml"/><Relationship Id="rId10" Type="http://schemas.openxmlformats.org/officeDocument/2006/relationships/slide" Target="/ppt/slides/slide2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slide" Target="/ppt/slides/slide24.xml"/><Relationship Id="rId5" Type="http://schemas.openxmlformats.org/officeDocument/2006/relationships/slide" Target="/ppt/slides/slide2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slide" Target="/ppt/slides/slide2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slide" Target="/ppt/slides/slide2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slide" Target="/ppt/slides/slide2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slide" Target="/ppt/slides/slide3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slide" Target="/ppt/slides/slide31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slide" Target="/ppt/slides/slide3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slide" Target="/ppt/slides/slide3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slide" Target="/ppt/slides/slide3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slide" Target="/ppt/slides/slide38.xml"/><Relationship Id="rId10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20.xml"/><Relationship Id="rId5" Type="http://schemas.openxmlformats.org/officeDocument/2006/relationships/slide" Target="/ppt/slides/slide41.xml"/><Relationship Id="rId6" Type="http://schemas.openxmlformats.org/officeDocument/2006/relationships/slide" Target="/ppt/slides/slide4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slide" Target="/ppt/slides/slide42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slide" Target="/ppt/slides/slide4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43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slide" Target="/ppt/slides/slide4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slide" Target="/ppt/slides/slide4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slide" Target="/ppt/slides/slide4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slide" Target="/ppt/slides/slide4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slide" Target="/ppt/slides/slide4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slide" Target="/ppt/slides/slide4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slide" Target="/ppt/slides/slide5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slide" Target="/ppt/slides/slide5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slide" Target="/ppt/slides/slide56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Relationship Id="rId4" Type="http://schemas.openxmlformats.org/officeDocument/2006/relationships/slide" Target="/ppt/slides/slide5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slide" Target="/ppt/slides/slide58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slide" Target="/ppt/slides/slide5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1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slide" Target="/ppt/slides/slide61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Relationship Id="rId4" Type="http://schemas.openxmlformats.org/officeDocument/2006/relationships/slide" Target="/ppt/slides/slide63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4.xml"/><Relationship Id="rId10" Type="http://schemas.openxmlformats.org/officeDocument/2006/relationships/slide" Target="/ppt/slides/slide72.xml"/><Relationship Id="rId13" Type="http://schemas.openxmlformats.org/officeDocument/2006/relationships/slide" Target="/ppt/slides/slide83.xml"/><Relationship Id="rId12" Type="http://schemas.openxmlformats.org/officeDocument/2006/relationships/slide" Target="/ppt/slides/slide6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20.xml"/><Relationship Id="rId14" Type="http://schemas.openxmlformats.org/officeDocument/2006/relationships/slide" Target="/ppt/slides/slide74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Relationship Id="rId4" Type="http://schemas.openxmlformats.org/officeDocument/2006/relationships/slide" Target="/ppt/slides/slide64.xml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7.xml"/><Relationship Id="rId10" Type="http://schemas.openxmlformats.org/officeDocument/2006/relationships/slide" Target="/ppt/slides/slide74.xml"/><Relationship Id="rId13" Type="http://schemas.openxmlformats.org/officeDocument/2006/relationships/slide" Target="/ppt/slides/slide74.xml"/><Relationship Id="rId12" Type="http://schemas.openxmlformats.org/officeDocument/2006/relationships/slide" Target="/ppt/slides/slide8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4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slide" Target="/ppt/slides/slide66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9.xml"/><Relationship Id="rId10" Type="http://schemas.openxmlformats.org/officeDocument/2006/relationships/slide" Target="/ppt/slides/slide74.xml"/><Relationship Id="rId13" Type="http://schemas.openxmlformats.org/officeDocument/2006/relationships/slide" Target="/ppt/slides/slide74.xml"/><Relationship Id="rId12" Type="http://schemas.openxmlformats.org/officeDocument/2006/relationships/slide" Target="/ppt/slides/slide8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6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Relationship Id="rId4" Type="http://schemas.openxmlformats.org/officeDocument/2006/relationships/slide" Target="/ppt/slides/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4.xml"/><Relationship Id="rId10" Type="http://schemas.openxmlformats.org/officeDocument/2006/relationships/slide" Target="/ppt/slides/slide63.xml"/><Relationship Id="rId13" Type="http://schemas.openxmlformats.org/officeDocument/2006/relationships/slide" Target="/ppt/slides/slide83.xml"/><Relationship Id="rId12" Type="http://schemas.openxmlformats.org/officeDocument/2006/relationships/slide" Target="/ppt/slides/slide7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Relationship Id="rId4" Type="http://schemas.openxmlformats.org/officeDocument/2006/relationships/slide" Target="/ppt/slides/slide64.xml"/><Relationship Id="rId9" Type="http://schemas.openxmlformats.org/officeDocument/2006/relationships/slide" Target="/ppt/slides/slide70.xml"/><Relationship Id="rId15" Type="http://schemas.openxmlformats.org/officeDocument/2006/relationships/slide" Target="/ppt/slides/slide20.xml"/><Relationship Id="rId14" Type="http://schemas.openxmlformats.org/officeDocument/2006/relationships/slide" Target="/ppt/slides/slide74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6.xml"/><Relationship Id="rId6" Type="http://schemas.openxmlformats.org/officeDocument/2006/relationships/slide" Target="/ppt/slides/slide68.xml"/><Relationship Id="rId7" Type="http://schemas.openxmlformats.org/officeDocument/2006/relationships/slide" Target="/ppt/slides/slide70.xml"/><Relationship Id="rId8" Type="http://schemas.openxmlformats.org/officeDocument/2006/relationships/slide" Target="/ppt/slides/slide68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Relationship Id="rId4" Type="http://schemas.openxmlformats.org/officeDocument/2006/relationships/slide" Target="/ppt/slides/slide70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Relationship Id="rId4" Type="http://schemas.openxmlformats.org/officeDocument/2006/relationships/slide" Target="/ppt/slides/slide7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Relationship Id="rId4" Type="http://schemas.openxmlformats.org/officeDocument/2006/relationships/slide" Target="/ppt/slides/slide76.xml"/><Relationship Id="rId9" Type="http://schemas.openxmlformats.org/officeDocument/2006/relationships/slide" Target="/ppt/slides/slide20.xml"/><Relationship Id="rId5" Type="http://schemas.openxmlformats.org/officeDocument/2006/relationships/slide" Target="/ppt/slides/slide78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slide" Target="/ppt/slides/slide77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8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Relationship Id="rId4" Type="http://schemas.openxmlformats.org/officeDocument/2006/relationships/slide" Target="/ppt/slides/slide79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6.xml"/><Relationship Id="rId6" Type="http://schemas.openxmlformats.org/officeDocument/2006/relationships/slide" Target="/ppt/slides/slide80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Relationship Id="rId4" Type="http://schemas.openxmlformats.org/officeDocument/2006/relationships/slide" Target="/ppt/slides/slide83.xml"/><Relationship Id="rId9" Type="http://schemas.openxmlformats.org/officeDocument/2006/relationships/slide" Target="/ppt/slides/slide81.xml"/><Relationship Id="rId5" Type="http://schemas.openxmlformats.org/officeDocument/2006/relationships/slide" Target="/ppt/slides/slide74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Relationship Id="rId4" Type="http://schemas.openxmlformats.org/officeDocument/2006/relationships/slide" Target="/ppt/slides/slide74.xml"/><Relationship Id="rId9" Type="http://schemas.openxmlformats.org/officeDocument/2006/relationships/slide" Target="/ppt/slides/slide20.xml"/><Relationship Id="rId5" Type="http://schemas.openxmlformats.org/officeDocument/2006/relationships/slide" Target="/ppt/slides/slide76.xml"/><Relationship Id="rId6" Type="http://schemas.openxmlformats.org/officeDocument/2006/relationships/slide" Target="/ppt/slides/slide78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png"/><Relationship Id="rId4" Type="http://schemas.openxmlformats.org/officeDocument/2006/relationships/slide" Target="/ppt/slides/slide85.xml"/><Relationship Id="rId9" Type="http://schemas.openxmlformats.org/officeDocument/2006/relationships/slide" Target="/ppt/slides/slide19.xml"/><Relationship Id="rId5" Type="http://schemas.openxmlformats.org/officeDocument/2006/relationships/slide" Target="/ppt/slides/slide83.xml"/><Relationship Id="rId6" Type="http://schemas.openxmlformats.org/officeDocument/2006/relationships/slide" Target="/ppt/slides/slide74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7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Relationship Id="rId4" Type="http://schemas.openxmlformats.org/officeDocument/2006/relationships/slide" Target="/ppt/slides/slide86.xml"/><Relationship Id="rId9" Type="http://schemas.openxmlformats.org/officeDocument/2006/relationships/slide" Target="/ppt/slides/slide19.xml"/><Relationship Id="rId5" Type="http://schemas.openxmlformats.org/officeDocument/2006/relationships/slide" Target="/ppt/slides/slide89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8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7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Relationship Id="rId4" Type="http://schemas.openxmlformats.org/officeDocument/2006/relationships/slide" Target="/ppt/slides/slide85.xml"/><Relationship Id="rId9" Type="http://schemas.openxmlformats.org/officeDocument/2006/relationships/slide" Target="/ppt/slides/slide19.xml"/><Relationship Id="rId5" Type="http://schemas.openxmlformats.org/officeDocument/2006/relationships/slide" Target="/ppt/slides/slide9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Relationship Id="rId4" Type="http://schemas.openxmlformats.org/officeDocument/2006/relationships/slide" Target="/ppt/slides/slide87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5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7.png"/><Relationship Id="rId4" Type="http://schemas.openxmlformats.org/officeDocument/2006/relationships/slide" Target="/ppt/slides/slide97.xml"/><Relationship Id="rId9" Type="http://schemas.openxmlformats.org/officeDocument/2006/relationships/slide" Target="/ppt/slides/slide19.xml"/><Relationship Id="rId5" Type="http://schemas.openxmlformats.org/officeDocument/2006/relationships/slide" Target="/ppt/slides/slide92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slide" Target="/ppt/slides/slide10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6.png"/><Relationship Id="rId4" Type="http://schemas.openxmlformats.org/officeDocument/2006/relationships/slide" Target="/ppt/slides/slide98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Relationship Id="rId4" Type="http://schemas.openxmlformats.org/officeDocument/2006/relationships/slide" Target="/ppt/slides/slide93.xml"/><Relationship Id="rId9" Type="http://schemas.openxmlformats.org/officeDocument/2006/relationships/slide" Target="/ppt/slides/slide2.xml"/><Relationship Id="rId5" Type="http://schemas.openxmlformats.org/officeDocument/2006/relationships/slide" Target="/ppt/slides/slide89.xml"/><Relationship Id="rId6" Type="http://schemas.openxmlformats.org/officeDocument/2006/relationships/slide" Target="/ppt/slides/slide9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Relationship Id="rId4" Type="http://schemas.openxmlformats.org/officeDocument/2006/relationships/slide" Target="/ppt/slides/slide92.xml"/><Relationship Id="rId9" Type="http://schemas.openxmlformats.org/officeDocument/2006/relationships/slide" Target="/ppt/slides/slide19.xml"/><Relationship Id="rId5" Type="http://schemas.openxmlformats.org/officeDocument/2006/relationships/slide" Target="/ppt/slides/slide89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0.png"/><Relationship Id="rId4" Type="http://schemas.openxmlformats.org/officeDocument/2006/relationships/slide" Target="/ppt/slides/slide95.xml"/><Relationship Id="rId9" Type="http://schemas.openxmlformats.org/officeDocument/2006/relationships/slide" Target="/ppt/slides/slide19.xml"/><Relationship Id="rId5" Type="http://schemas.openxmlformats.org/officeDocument/2006/relationships/slide" Target="/ppt/slides/slide90.xml"/><Relationship Id="rId6" Type="http://schemas.openxmlformats.org/officeDocument/2006/relationships/slide" Target="/ppt/slides/slide83.xml"/><Relationship Id="rId7" Type="http://schemas.openxmlformats.org/officeDocument/2006/relationships/slide" Target="/ppt/slides/slide74.xml"/><Relationship Id="rId8" Type="http://schemas.openxmlformats.org/officeDocument/2006/relationships/slide" Target="/ppt/slides/slide20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Relationship Id="rId4" Type="http://schemas.openxmlformats.org/officeDocument/2006/relationships/slide" Target="/ppt/slides/slide94.xml"/><Relationship Id="rId9" Type="http://schemas.openxmlformats.org/officeDocument/2006/relationships/slide" Target="/ppt/slides/slide2.xml"/><Relationship Id="rId5" Type="http://schemas.openxmlformats.org/officeDocument/2006/relationships/slide" Target="/ppt/slides/slide90.xml"/><Relationship Id="rId6" Type="http://schemas.openxmlformats.org/officeDocument/2006/relationships/slide" Target="/ppt/slides/slide9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png"/><Relationship Id="rId4" Type="http://schemas.openxmlformats.org/officeDocument/2006/relationships/slide" Target="/ppt/slides/slide105.xml"/><Relationship Id="rId9" Type="http://schemas.openxmlformats.org/officeDocument/2006/relationships/slide" Target="/ppt/slides/slide20.xml"/><Relationship Id="rId5" Type="http://schemas.openxmlformats.org/officeDocument/2006/relationships/slide" Target="/ppt/slides/slide100.xml"/><Relationship Id="rId6" Type="http://schemas.openxmlformats.org/officeDocument/2006/relationships/slide" Target="/ppt/slides/slide12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9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Relationship Id="rId4" Type="http://schemas.openxmlformats.org/officeDocument/2006/relationships/slide" Target="/ppt/slides/slide106.xml"/><Relationship Id="rId9" Type="http://schemas.openxmlformats.org/officeDocument/2006/relationships/slide" Target="/ppt/slides/slide20.xml"/><Relationship Id="rId5" Type="http://schemas.openxmlformats.org/officeDocument/2006/relationships/slide" Target="/ppt/slides/slide102.xml"/><Relationship Id="rId6" Type="http://schemas.openxmlformats.org/officeDocument/2006/relationships/slide" Target="/ppt/slides/slide122.xml"/><Relationship Id="rId7" Type="http://schemas.openxmlformats.org/officeDocument/2006/relationships/slide" Target="/ppt/slides/slide83.xml"/><Relationship Id="rId8" Type="http://schemas.openxmlformats.org/officeDocument/2006/relationships/slide" Target="/ppt/slides/slide74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in progress…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" name="Google Shape;58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2"/>
          <p:cNvCxnSpPr>
            <a:endCxn id="183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1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2" name="Google Shape;1272;p112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2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12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2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6" name="Google Shape;1276;p11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7" name="Google Shape;1277;p112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a participant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3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5" name="Google Shape;1285;p11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4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8" name="Google Shape;1298;p11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1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1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1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2" name="Google Shape;1302;p11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5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0" name="Google Shape;1310;p11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5" name="Google Shape;1315;p11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1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1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p11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3" name="Google Shape;1333;p11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8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1" name="Google Shape;1341;p11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1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1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1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1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2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2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9" name="Google Shape;1359;p12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2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2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2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3" name="Google Shape;1363;p12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21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1" name="Google Shape;1371;p12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2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6" name="Google Shape;1376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22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4" name="Google Shape;1384;p122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2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22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2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8" name="Google Shape;1388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3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6" name="Google Shape;1396;p12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2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2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2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2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1" name="Google Shape;1401;p12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25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3" name="Google Shape;1413;p125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9" name="Google Shape;1419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26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6" name="Google Shape;1426;p126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2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2" name="Google Shape;1432;p12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2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2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5" name="Google Shape;1445;p12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2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2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2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2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9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7" name="Google Shape;1457;p12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2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2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2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30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0" name="Google Shape;1470;p13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3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3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3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4" name="Google Shape;1474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31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3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2" name="Google Shape;1482;p13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3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3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3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7" name="Google Shape;1487;p13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33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3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3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3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33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[FR16]:</a:t>
            </a:r>
            <a:r>
              <a:rPr lang="en-GB">
                <a:solidFill>
                  <a:srgbClr val="666666"/>
                </a:solidFill>
              </a:rPr>
              <a:t> At the end of the quiz an individual score will be given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34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4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4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4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35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35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5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35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7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0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99" name="Google Shape;299;p31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1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" name="Google Shape;68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2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2"/>
          <p:cNvCxnSpPr/>
          <p:nvPr/>
        </p:nvCxnSpPr>
        <p:spPr>
          <a:xfrm flipH="1" rot="10800000">
            <a:off x="1819963" y="17118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2"/>
          <p:cNvSpPr txBox="1"/>
          <p:nvPr/>
        </p:nvSpPr>
        <p:spPr>
          <a:xfrm>
            <a:off x="84175" y="11895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is able to create a quiz with a title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16" name="Google Shape;316;p32"/>
          <p:cNvCxnSpPr/>
          <p:nvPr/>
        </p:nvCxnSpPr>
        <p:spPr>
          <a:xfrm rot="10800000">
            <a:off x="6512113" y="31080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2"/>
          <p:cNvSpPr txBox="1"/>
          <p:nvPr/>
        </p:nvSpPr>
        <p:spPr>
          <a:xfrm>
            <a:off x="7274425" y="258575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can enter a description for the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18" name="Google Shape;318;p32"/>
          <p:cNvCxnSpPr/>
          <p:nvPr/>
        </p:nvCxnSpPr>
        <p:spPr>
          <a:xfrm rot="10800000">
            <a:off x="6558913" y="4302550"/>
            <a:ext cx="703500" cy="153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2"/>
          <p:cNvSpPr txBox="1"/>
          <p:nvPr/>
        </p:nvSpPr>
        <p:spPr>
          <a:xfrm>
            <a:off x="7274425" y="39314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default question time is 30; this can be altered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33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33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3"/>
          <p:cNvSpPr txBox="1"/>
          <p:nvPr/>
        </p:nvSpPr>
        <p:spPr>
          <a:xfrm>
            <a:off x="7577425" y="1979088"/>
            <a:ext cx="143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[FR1] Check if the title to the new quiz is given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5" name="Google Shape;335;p33"/>
          <p:cNvSpPr/>
          <p:nvPr/>
        </p:nvSpPr>
        <p:spPr>
          <a:xfrm>
            <a:off x="3986225" y="3967850"/>
            <a:ext cx="1194000" cy="633900"/>
          </a:xfrm>
          <a:prstGeom prst="rect">
            <a:avLst/>
          </a:prstGeom>
          <a:solidFill>
            <a:srgbClr val="FFF4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7313" y="4455848"/>
            <a:ext cx="1029375" cy="5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0275" y="3854779"/>
            <a:ext cx="3941850" cy="4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34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5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6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6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6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 flipH="1" rot="10800000">
            <a:off x="2323613" y="12656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6"/>
          <p:cNvSpPr txBox="1"/>
          <p:nvPr/>
        </p:nvSpPr>
        <p:spPr>
          <a:xfrm>
            <a:off x="587825" y="7433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The quiz maintainer can create a multiple choice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79" name="Google Shape;379;p36"/>
          <p:cNvCxnSpPr>
            <a:stCxn id="380" idx="3"/>
          </p:cNvCxnSpPr>
          <p:nvPr/>
        </p:nvCxnSpPr>
        <p:spPr>
          <a:xfrm flipH="1" rot="10800000">
            <a:off x="2354150" y="199210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6"/>
          <p:cNvSpPr txBox="1"/>
          <p:nvPr/>
        </p:nvSpPr>
        <p:spPr>
          <a:xfrm>
            <a:off x="618350" y="18461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question must be entered in the box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81" name="Google Shape;381;p36"/>
          <p:cNvCxnSpPr/>
          <p:nvPr/>
        </p:nvCxnSpPr>
        <p:spPr>
          <a:xfrm rot="10800000">
            <a:off x="6027638" y="19921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36"/>
          <p:cNvSpPr txBox="1"/>
          <p:nvPr/>
        </p:nvSpPr>
        <p:spPr>
          <a:xfrm>
            <a:off x="6714175" y="15775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mark can be set for the question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83" name="Google Shape;383;p36"/>
          <p:cNvCxnSpPr/>
          <p:nvPr/>
        </p:nvCxnSpPr>
        <p:spPr>
          <a:xfrm rot="10800000">
            <a:off x="6027638" y="29306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6"/>
          <p:cNvSpPr txBox="1"/>
          <p:nvPr/>
        </p:nvSpPr>
        <p:spPr>
          <a:xfrm>
            <a:off x="6714175" y="2408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Multiple choices can be set. The minimum is 2. Check the correct answers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85" name="Google Shape;385;p36"/>
          <p:cNvCxnSpPr/>
          <p:nvPr/>
        </p:nvCxnSpPr>
        <p:spPr>
          <a:xfrm flipH="1" rot="10800000">
            <a:off x="2354138" y="37781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36"/>
          <p:cNvSpPr txBox="1"/>
          <p:nvPr/>
        </p:nvSpPr>
        <p:spPr>
          <a:xfrm>
            <a:off x="618350" y="32558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An </a:t>
            </a:r>
            <a:r>
              <a:rPr lang="en-GB">
                <a:solidFill>
                  <a:srgbClr val="666666"/>
                </a:solidFill>
              </a:rPr>
              <a:t>accompanying</a:t>
            </a:r>
            <a:r>
              <a:rPr lang="en-GB">
                <a:solidFill>
                  <a:srgbClr val="666666"/>
                </a:solidFill>
              </a:rPr>
              <a:t> image can be uploaded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87" name="Google Shape;387;p36"/>
          <p:cNvCxnSpPr>
            <a:stCxn id="388" idx="3"/>
          </p:cNvCxnSpPr>
          <p:nvPr/>
        </p:nvCxnSpPr>
        <p:spPr>
          <a:xfrm flipH="1" rot="10800000">
            <a:off x="2323625" y="448955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36"/>
          <p:cNvSpPr txBox="1"/>
          <p:nvPr/>
        </p:nvSpPr>
        <p:spPr>
          <a:xfrm>
            <a:off x="587825" y="4266650"/>
            <a:ext cx="173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</a:rPr>
              <a:t>[FR4]:</a:t>
            </a:r>
            <a:r>
              <a:rPr lang="en-GB" sz="1300">
                <a:solidFill>
                  <a:srgbClr val="666666"/>
                </a:solidFill>
              </a:rPr>
              <a:t> The default timer is applied. This can be changed on as needed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7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7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37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37"/>
          <p:cNvSpPr txBox="1"/>
          <p:nvPr/>
        </p:nvSpPr>
        <p:spPr>
          <a:xfrm>
            <a:off x="6925350" y="2332950"/>
            <a:ext cx="19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</a:t>
            </a:r>
            <a:r>
              <a:rPr lang="en-GB"/>
              <a:t>Check if the new question has the question text, two or more possible answers, an indication of which answers are correct, a mark for each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0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1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1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5020500" y="4257125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021300" y="3841925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" name="Google Shape;88;p15">
            <a:hlinkClick action="ppaction://hlinksldjump" r:id="rId4"/>
          </p:cNvPr>
          <p:cNvSpPr/>
          <p:nvPr/>
        </p:nvSpPr>
        <p:spPr>
          <a:xfrm>
            <a:off x="3704100" y="2037500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5"/>
          </p:cNvPr>
          <p:cNvSpPr/>
          <p:nvPr/>
        </p:nvSpPr>
        <p:spPr>
          <a:xfrm>
            <a:off x="4161250" y="399535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rot="10800000">
            <a:off x="5512700" y="2209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54875" y="2264975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2500"/>
            <a:ext cx="9144000" cy="6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42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2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42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90625"/>
            <a:ext cx="9144000" cy="6234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3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3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0" cy="6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44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8225"/>
            <a:ext cx="9144000" cy="62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5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45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1100"/>
            <a:ext cx="9144000" cy="6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6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46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47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47"/>
          <p:cNvCxnSpPr/>
          <p:nvPr/>
        </p:nvCxnSpPr>
        <p:spPr>
          <a:xfrm>
            <a:off x="2505788" y="4621200"/>
            <a:ext cx="717600" cy="17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47"/>
          <p:cNvSpPr txBox="1"/>
          <p:nvPr/>
        </p:nvSpPr>
        <p:spPr>
          <a:xfrm>
            <a:off x="770000" y="409680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navigation bar can be used to edit questions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8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8"/>
          <p:cNvCxnSpPr/>
          <p:nvPr/>
        </p:nvCxnSpPr>
        <p:spPr>
          <a:xfrm flipH="1" rot="10800000">
            <a:off x="2372538" y="13013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8"/>
          <p:cNvSpPr txBox="1"/>
          <p:nvPr/>
        </p:nvSpPr>
        <p:spPr>
          <a:xfrm>
            <a:off x="587825" y="886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[FR3]:</a:t>
            </a:r>
            <a:r>
              <a:rPr lang="en-GB">
                <a:solidFill>
                  <a:srgbClr val="666666"/>
                </a:solidFill>
              </a:rPr>
              <a:t> The quiz </a:t>
            </a:r>
            <a:r>
              <a:rPr lang="en-GB">
                <a:solidFill>
                  <a:srgbClr val="666666"/>
                </a:solidFill>
              </a:rPr>
              <a:t>maintainer</a:t>
            </a:r>
            <a:r>
              <a:rPr lang="en-GB">
                <a:solidFill>
                  <a:srgbClr val="666666"/>
                </a:solidFill>
              </a:rPr>
              <a:t> can choose to create a true or false question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4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49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49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49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524" name="Google Shape;524;p49"/>
          <p:cNvCxnSpPr/>
          <p:nvPr/>
        </p:nvCxnSpPr>
        <p:spPr>
          <a:xfrm flipH="1" rot="10800000">
            <a:off x="2372538" y="22458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49"/>
          <p:cNvSpPr txBox="1"/>
          <p:nvPr/>
        </p:nvSpPr>
        <p:spPr>
          <a:xfrm>
            <a:off x="581650" y="1615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user interface changes to accommodate the change in question type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26" name="Google Shape;526;p49"/>
          <p:cNvCxnSpPr/>
          <p:nvPr/>
        </p:nvCxnSpPr>
        <p:spPr>
          <a:xfrm rot="10800000">
            <a:off x="6041638" y="29863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49"/>
          <p:cNvSpPr txBox="1"/>
          <p:nvPr/>
        </p:nvSpPr>
        <p:spPr>
          <a:xfrm>
            <a:off x="6791950" y="235635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quiz maintainer can choose whether the answer is true or false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0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50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0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0"/>
          <p:cNvSpPr txBox="1"/>
          <p:nvPr/>
        </p:nvSpPr>
        <p:spPr>
          <a:xfrm>
            <a:off x="7347850" y="2020650"/>
            <a:ext cx="17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[FR3] Check if the new question has the question text, an indication of whether the answer should be true or false and a mark for each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3" name="Google Shape;553;p51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 rot="10800000">
            <a:off x="5020500" y="357440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6021300" y="31592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2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2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52"/>
          <p:cNvCxnSpPr>
            <a:endCxn id="561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2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3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53"/>
          <p:cNvCxnSpPr>
            <a:endCxn id="574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4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4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54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54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5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55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6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56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7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57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8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58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9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59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0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60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1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61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 rot="10800000">
            <a:off x="5649400" y="2927875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>
            <a:hlinkClick action="ppaction://hlinksldjump" r:id="rId4"/>
          </p:cNvPr>
          <p:cNvSpPr/>
          <p:nvPr/>
        </p:nvSpPr>
        <p:spPr>
          <a:xfrm>
            <a:off x="3723225" y="2774175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48025"/>
            <a:ext cx="9144000" cy="8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2">
            <a:hlinkClick action="ppaction://hlinksldjump" r:id="rId4"/>
          </p:cNvPr>
          <p:cNvSpPr/>
          <p:nvPr/>
        </p:nvSpPr>
        <p:spPr>
          <a:xfrm>
            <a:off x="3462675" y="2759125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p62"/>
          <p:cNvCxnSpPr/>
          <p:nvPr/>
        </p:nvCxnSpPr>
        <p:spPr>
          <a:xfrm rot="10800000">
            <a:off x="5970075" y="2903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3375"/>
            <a:ext cx="9144000" cy="908686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3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63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95750"/>
            <a:ext cx="9144000" cy="903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4">
            <a:hlinkClick action="ppaction://hlinksldjump" r:id="rId4"/>
          </p:cNvPr>
          <p:cNvSpPr/>
          <p:nvPr/>
        </p:nvSpPr>
        <p:spPr>
          <a:xfrm>
            <a:off x="3168775" y="376577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64"/>
          <p:cNvCxnSpPr/>
          <p:nvPr/>
        </p:nvCxnSpPr>
        <p:spPr>
          <a:xfrm rot="10800000">
            <a:off x="5997775" y="386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67175"/>
            <a:ext cx="9144000" cy="911067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5">
            <a:hlinkClick action="ppaction://hlinksldjump" r:id="rId4"/>
          </p:cNvPr>
          <p:cNvSpPr/>
          <p:nvPr/>
        </p:nvSpPr>
        <p:spPr>
          <a:xfrm>
            <a:off x="3159575" y="4265425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65"/>
          <p:cNvCxnSpPr/>
          <p:nvPr/>
        </p:nvCxnSpPr>
        <p:spPr>
          <a:xfrm rot="10800000">
            <a:off x="3977075" y="44322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6">
            <a:hlinkClick action="ppaction://hlinksldjump" r:id="rId4"/>
          </p:cNvPr>
          <p:cNvSpPr/>
          <p:nvPr/>
        </p:nvSpPr>
        <p:spPr>
          <a:xfrm>
            <a:off x="4160725" y="4210325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p66"/>
          <p:cNvCxnSpPr/>
          <p:nvPr/>
        </p:nvCxnSpPr>
        <p:spPr>
          <a:xfrm rot="10800000">
            <a:off x="4996525" y="43678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7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67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8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7" name="Google Shape;727;p68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9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9" name="Google Shape;739;p69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0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70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1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1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1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1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1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1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1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71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p71"/>
          <p:cNvCxnSpPr>
            <a:endCxn id="757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>
            <a:hlinkClick action="ppaction://hlinksldjump" r:id="rId4"/>
          </p:cNvPr>
          <p:cNvSpPr/>
          <p:nvPr/>
        </p:nvSpPr>
        <p:spPr>
          <a:xfrm>
            <a:off x="3736500" y="346440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5507250" y="352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2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7" name="Google Shape;777;p72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3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3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73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73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4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3" name="Google Shape;803;p74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5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p75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75"/>
          <p:cNvSpPr txBox="1"/>
          <p:nvPr/>
        </p:nvSpPr>
        <p:spPr>
          <a:xfrm>
            <a:off x="6818525" y="38703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questions have been entered, this button will go to the preview screen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6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6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6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6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6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6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6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6">
            <a:hlinkClick action="ppaction://hlinksldjump" r:id="rId10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6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6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6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6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6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6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6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7" name="Google Shape;837;p76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76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76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76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76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76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76"/>
          <p:cNvSpPr txBox="1"/>
          <p:nvPr/>
        </p:nvSpPr>
        <p:spPr>
          <a:xfrm>
            <a:off x="6884100" y="4199025"/>
            <a:ext cx="22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user is happy with the questions this button will save the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44" name="Google Shape;844;p76"/>
          <p:cNvCxnSpPr/>
          <p:nvPr/>
        </p:nvCxnSpPr>
        <p:spPr>
          <a:xfrm flipH="1">
            <a:off x="6041950" y="4649163"/>
            <a:ext cx="800100" cy="71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76"/>
          <p:cNvSpPr txBox="1"/>
          <p:nvPr/>
        </p:nvSpPr>
        <p:spPr>
          <a:xfrm>
            <a:off x="7077575" y="3460125"/>
            <a:ext cx="20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can add more questions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46" name="Google Shape;846;p76"/>
          <p:cNvCxnSpPr/>
          <p:nvPr/>
        </p:nvCxnSpPr>
        <p:spPr>
          <a:xfrm flipH="1">
            <a:off x="5785775" y="4078350"/>
            <a:ext cx="1291800" cy="550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7" name="Google Shape;847;p76"/>
          <p:cNvSpPr txBox="1"/>
          <p:nvPr/>
        </p:nvSpPr>
        <p:spPr>
          <a:xfrm>
            <a:off x="7538300" y="14144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A question can be deleted with this button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48" name="Google Shape;848;p76"/>
          <p:cNvSpPr txBox="1"/>
          <p:nvPr/>
        </p:nvSpPr>
        <p:spPr>
          <a:xfrm>
            <a:off x="2057450" y="17207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7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5" name="Google Shape;855;p77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77"/>
          <p:cNvSpPr txBox="1"/>
          <p:nvPr/>
        </p:nvSpPr>
        <p:spPr>
          <a:xfrm>
            <a:off x="853825" y="2156100"/>
            <a:ext cx="23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78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8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8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8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8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8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8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8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78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8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78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8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8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8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9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2" name="Google Shape;882;p79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80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0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0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0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0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0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0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0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0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0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0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0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0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0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1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81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hlinkClick action="ppaction://hlinksldjump" r:id="rId4"/>
          </p:cNvPr>
          <p:cNvSpPr/>
          <p:nvPr/>
        </p:nvSpPr>
        <p:spPr>
          <a:xfrm>
            <a:off x="4154625" y="400860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5084750" y="4271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2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2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2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2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2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2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2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2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2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2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2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2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2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2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3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4" name="Google Shape;934;p83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84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4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4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4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84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84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6" name="Google Shape;946;p84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84"/>
          <p:cNvSpPr txBox="1"/>
          <p:nvPr/>
        </p:nvSpPr>
        <p:spPr>
          <a:xfrm>
            <a:off x="7408200" y="34263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Once the delete has been </a:t>
            </a:r>
            <a:r>
              <a:rPr lang="en-GB">
                <a:solidFill>
                  <a:srgbClr val="666666"/>
                </a:solidFill>
              </a:rPr>
              <a:t>committed, it can be undone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6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86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86"/>
          <p:cNvSpPr txBox="1"/>
          <p:nvPr/>
        </p:nvSpPr>
        <p:spPr>
          <a:xfrm>
            <a:off x="1143525" y="20484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All created quizzes are listed here. These can be edited or deleted as needed.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6" name="Google Shape;966;p86"/>
          <p:cNvSpPr txBox="1"/>
          <p:nvPr/>
        </p:nvSpPr>
        <p:spPr>
          <a:xfrm>
            <a:off x="3647250" y="2843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[FR9]:</a:t>
            </a:r>
            <a:r>
              <a:rPr lang="en-GB">
                <a:solidFill>
                  <a:srgbClr val="666666"/>
                </a:solidFill>
              </a:rPr>
              <a:t> Quiz Maintainer can provide a link to Quiz Master to start a quiz.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7" name="Google Shape;967;p86"/>
          <p:cNvSpPr txBox="1"/>
          <p:nvPr/>
        </p:nvSpPr>
        <p:spPr>
          <a:xfrm>
            <a:off x="6153925" y="4162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The questions can be sorted alphabetically or by date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68" name="Google Shape;968;p86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969" name="Google Shape;969;p86"/>
          <p:cNvCxnSpPr>
            <a:stCxn id="966" idx="0"/>
          </p:cNvCxnSpPr>
          <p:nvPr/>
        </p:nvCxnSpPr>
        <p:spPr>
          <a:xfrm rot="10800000">
            <a:off x="4270950" y="1983925"/>
            <a:ext cx="244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86"/>
          <p:cNvSpPr txBox="1"/>
          <p:nvPr/>
        </p:nvSpPr>
        <p:spPr>
          <a:xfrm>
            <a:off x="6343850" y="26746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[FR19]:</a:t>
            </a:r>
            <a:r>
              <a:rPr lang="en-GB">
                <a:solidFill>
                  <a:srgbClr val="666666"/>
                </a:solidFill>
              </a:rPr>
              <a:t> Quiz Maintainer can export quiz.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971" name="Google Shape;971;p86"/>
          <p:cNvCxnSpPr>
            <a:stCxn id="970" idx="1"/>
          </p:cNvCxnSpPr>
          <p:nvPr/>
        </p:nvCxnSpPr>
        <p:spPr>
          <a:xfrm rot="10800000">
            <a:off x="5226050" y="2029800"/>
            <a:ext cx="11178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7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7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7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7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7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87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7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87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5" name="Google Shape;985;p87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8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8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8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88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9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9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9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89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89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89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89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9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1" name="Google Shape;1011;p89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90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3" name="Google Shape;1023;p90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91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1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1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1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1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1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1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1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7" name="Google Shape;1037;p91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2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2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2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2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2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9" name="Google Shape;1049;p92"/>
          <p:cNvCxnSpPr/>
          <p:nvPr/>
        </p:nvCxnSpPr>
        <p:spPr>
          <a:xfrm rot="10800000">
            <a:off x="6361475" y="514475"/>
            <a:ext cx="435300" cy="587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3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3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3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3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3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3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3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3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5">
            <a:hlinkClick action="ppaction://hlinksldjump" r:id="rId4"/>
          </p:cNvPr>
          <p:cNvSpPr/>
          <p:nvPr/>
        </p:nvSpPr>
        <p:spPr>
          <a:xfrm>
            <a:off x="5097575" y="12215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95"/>
          <p:cNvCxnSpPr/>
          <p:nvPr/>
        </p:nvCxnSpPr>
        <p:spPr>
          <a:xfrm rot="10800000">
            <a:off x="60710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95"/>
          <p:cNvSpPr txBox="1"/>
          <p:nvPr/>
        </p:nvSpPr>
        <p:spPr>
          <a:xfrm>
            <a:off x="6778175" y="943775"/>
            <a:ext cx="23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As a quiz master, this button can be used to start the quiz when ready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81" name="Google Shape;1081;p95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A quiz can be </a:t>
            </a:r>
            <a:r>
              <a:rPr lang="en-GB">
                <a:solidFill>
                  <a:srgbClr val="666666"/>
                </a:solidFill>
              </a:rPr>
              <a:t>imported</a:t>
            </a:r>
            <a:r>
              <a:rPr lang="en-GB">
                <a:solidFill>
                  <a:srgbClr val="666666"/>
                </a:solidFill>
              </a:rPr>
              <a:t> as a quiz master also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7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97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97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97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97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97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97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7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00" name="Google Shape;1100;p97"/>
          <p:cNvCxnSpPr/>
          <p:nvPr/>
        </p:nvCxnSpPr>
        <p:spPr>
          <a:xfrm rot="10800000">
            <a:off x="8055375" y="1368525"/>
            <a:ext cx="143400" cy="1168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97"/>
          <p:cNvCxnSpPr>
            <a:stCxn id="1102" idx="1"/>
          </p:cNvCxnSpPr>
          <p:nvPr/>
        </p:nvCxnSpPr>
        <p:spPr>
          <a:xfrm flipH="1">
            <a:off x="5097550" y="4061925"/>
            <a:ext cx="982800" cy="490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97"/>
          <p:cNvSpPr txBox="1"/>
          <p:nvPr/>
        </p:nvSpPr>
        <p:spPr>
          <a:xfrm>
            <a:off x="6766150" y="2639913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[FR12]:</a:t>
            </a:r>
            <a:r>
              <a:rPr lang="en-GB">
                <a:solidFill>
                  <a:srgbClr val="666666"/>
                </a:solidFill>
              </a:rPr>
              <a:t> The quiz master can enable or disable the timer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02" name="Google Shape;1102;p97"/>
          <p:cNvSpPr txBox="1"/>
          <p:nvPr/>
        </p:nvSpPr>
        <p:spPr>
          <a:xfrm>
            <a:off x="6080350" y="3646275"/>
            <a:ext cx="314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When all participants have arrived the quiz master can start the quiz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04" name="Google Shape;1104;p97"/>
          <p:cNvSpPr txBox="1"/>
          <p:nvPr/>
        </p:nvSpPr>
        <p:spPr>
          <a:xfrm>
            <a:off x="318425" y="27477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[FR10]:</a:t>
            </a:r>
            <a:r>
              <a:rPr lang="en-GB">
                <a:solidFill>
                  <a:srgbClr val="666666"/>
                </a:solidFill>
              </a:rPr>
              <a:t> A code is generated that quiz participants can use to join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98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8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8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98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98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98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98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98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18" name="Google Shape;1118;p98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p98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9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99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99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9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9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0" name="Google Shape;1130;p99"/>
          <p:cNvSpPr txBox="1"/>
          <p:nvPr/>
        </p:nvSpPr>
        <p:spPr>
          <a:xfrm>
            <a:off x="255775" y="801225"/>
            <a:ext cx="28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The quiz participant can use the link and code to join the session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1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0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3" name="Google Shape;1143;p10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0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0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0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8" name="Google Shape;1148;p10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9" name="Google Shape;1149;p101"/>
          <p:cNvSpPr txBox="1"/>
          <p:nvPr/>
        </p:nvSpPr>
        <p:spPr>
          <a:xfrm>
            <a:off x="7641700" y="2851650"/>
            <a:ext cx="13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Quiz master can manually step through the questions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0" name="Google Shape;1150;p101"/>
          <p:cNvSpPr txBox="1"/>
          <p:nvPr/>
        </p:nvSpPr>
        <p:spPr>
          <a:xfrm>
            <a:off x="-136100" y="1525050"/>
            <a:ext cx="18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[FR11]: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Viewing</a:t>
            </a:r>
            <a:r>
              <a:rPr lang="en-GB">
                <a:solidFill>
                  <a:srgbClr val="666666"/>
                </a:solidFill>
              </a:rPr>
              <a:t> a shared screen that shows question and possible answers.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51" name="Google Shape;1151;p101"/>
          <p:cNvCxnSpPr>
            <a:stCxn id="1149" idx="1"/>
            <a:endCxn id="1141" idx="3"/>
          </p:cNvCxnSpPr>
          <p:nvPr/>
        </p:nvCxnSpPr>
        <p:spPr>
          <a:xfrm flipH="1">
            <a:off x="5290300" y="3482700"/>
            <a:ext cx="2351400" cy="12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1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2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9" name="Google Shape;1159;p10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4" name="Google Shape;1164;p10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4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0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10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0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0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104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104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multiple choice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83" name="Google Shape;1183;p104"/>
          <p:cNvSpPr txBox="1"/>
          <p:nvPr/>
        </p:nvSpPr>
        <p:spPr>
          <a:xfrm>
            <a:off x="6243275" y="3643900"/>
            <a:ext cx="25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[FR18]:</a:t>
            </a:r>
            <a:r>
              <a:rPr lang="en-GB">
                <a:solidFill>
                  <a:srgbClr val="666666"/>
                </a:solidFill>
              </a:rPr>
              <a:t> A participant can choose to separate the questions and answers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5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10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0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105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6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9" name="Google Shape;1209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07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7" name="Google Shape;1217;p10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1" name="Google Shape;1221;p10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09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" name="Google Shape;1234;p109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09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09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9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09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09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0" name="Google Shape;1240;p10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1" name="Google Shape;1241;p109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2" name="Google Shape;1242;p109"/>
          <p:cNvSpPr txBox="1"/>
          <p:nvPr/>
        </p:nvSpPr>
        <p:spPr>
          <a:xfrm>
            <a:off x="6245625" y="3861975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 The quiz master can step through the quiz as needed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3" name="Google Shape;1243;p109"/>
          <p:cNvSpPr txBox="1"/>
          <p:nvPr/>
        </p:nvSpPr>
        <p:spPr>
          <a:xfrm>
            <a:off x="84100" y="4422425"/>
            <a:ext cx="29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[FR15]:</a:t>
            </a:r>
            <a:r>
              <a:rPr lang="en-GB">
                <a:solidFill>
                  <a:srgbClr val="666666"/>
                </a:solidFill>
              </a:rPr>
              <a:t> A running quiz can be stopped if necessary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4" name="Google Shape;1244;p109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the quiz master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0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2" name="Google Shape;1252;p110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0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0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0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0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0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8" name="Google Shape;1258;p11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9" name="Google Shape;1259;p110"/>
          <p:cNvCxnSpPr>
            <a:endCxn id="1252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